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3716000" cx="24384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  <p:embeddedFont>
      <p:font typeface="Helvetica Neue Ligh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x30xvXAa9Cr8IB5ojFaemVpXd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3" Type="http://schemas.openxmlformats.org/officeDocument/2006/relationships/font" Target="fonts/HelveticaNeueLight-regular.fntdata"/><Relationship Id="rId12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regular.fntdata"/><Relationship Id="rId15" Type="http://schemas.openxmlformats.org/officeDocument/2006/relationships/font" Target="fonts/HelveticaNeueLight-italic.fntdata"/><Relationship Id="rId14" Type="http://schemas.openxmlformats.org/officeDocument/2006/relationships/font" Target="fonts/HelveticaNeueLight-bold.fntdata"/><Relationship Id="rId17" Type="http://customschemas.google.com/relationships/presentationmetadata" Target="metadata"/><Relationship Id="rId16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a5617ab3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a5617ab37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a5617ab37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a5617ab37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erg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 photos">
  <p:cSld name="3 photo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/>
          <p:nvPr>
            <p:ph idx="2" type="pic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3"/>
          <p:cNvSpPr/>
          <p:nvPr>
            <p:ph idx="3" type="pic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3"/>
          <p:cNvSpPr/>
          <p:nvPr>
            <p:ph idx="4" type="pic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">
  <p:cSld name="Cita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/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>
            <p:ph idx="2" type="pic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sous-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e">
  <p:cSld name="Photo - Horizonta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>
            <p:ph idx="2" type="pic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6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- Centré">
  <p:cSld name="Titre - Centré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e">
  <p:cSld name="Photo - Vertica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/>
          <p:nvPr>
            <p:ph idx="2" type="pic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8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- Haut">
  <p:cSld name="Titre - Ha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puces">
  <p:cSld name="Titre et puce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, puces et photo">
  <p:cSld name="Titre, puces et 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>
            <p:ph idx="2" type="pic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3022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indent="-53022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indent="-53022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indent="-53022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indent="-53022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ces">
  <p:cSld name="Puce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4135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4135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4135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4135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4135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413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413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413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413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redict.habhub.org" TargetMode="External"/><Relationship Id="rId4" Type="http://schemas.openxmlformats.org/officeDocument/2006/relationships/hyperlink" Target="http://predict.habhub.org" TargetMode="External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predict.habhub.org" TargetMode="External"/><Relationship Id="rId4" Type="http://schemas.openxmlformats.org/officeDocument/2006/relationships/hyperlink" Target="http://predict.habhub.org" TargetMode="External"/><Relationship Id="rId5" Type="http://schemas.openxmlformats.org/officeDocument/2006/relationships/hyperlink" Target="http://predict.habhub.org" TargetMode="External"/><Relationship Id="rId6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/>
        </p:nvSpPr>
        <p:spPr>
          <a:xfrm>
            <a:off x="896675" y="4882050"/>
            <a:ext cx="22590600" cy="82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Programme de prédiction du lancement du Ballon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VE2CVA-1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1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Helvetica Neue"/>
              <a:buNone/>
            </a:pPr>
            <a:r>
              <a:rPr b="1" i="0" lang="en-US" sz="61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http://predict.habhub.org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Helvetica Neue"/>
              <a:buNone/>
            </a:pPr>
            <a:r>
              <a:t/>
            </a:r>
            <a:endParaRPr b="1" i="0" sz="61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Helvetica Neue"/>
              <a:buNone/>
            </a:pPr>
            <a:r>
              <a:rPr b="1" i="0" lang="en-US" sz="6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quelle endroit devons nous faire partir le ballon pour qu’il reste au Québec si possible 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Helvetica Neue"/>
              <a:buNone/>
            </a:pPr>
            <a:r>
              <a:t/>
            </a:r>
            <a:endParaRPr b="1" i="0" sz="6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Helvetica Neue"/>
              <a:buNone/>
            </a:pPr>
            <a:r>
              <a:t/>
            </a:r>
            <a:endParaRPr b="1" i="0" sz="6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" y="328275"/>
            <a:ext cx="4553774" cy="455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a5617ab37_0_0"/>
          <p:cNvSpPr txBox="1"/>
          <p:nvPr/>
        </p:nvSpPr>
        <p:spPr>
          <a:xfrm>
            <a:off x="1786750" y="3951900"/>
            <a:ext cx="213570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COVID-19</a:t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Du au restrictions, idéalement si le ballon reste au Québec </a:t>
            </a: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serait</a:t>
            </a: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 mieux,</a:t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Pour éviter d’aller au </a:t>
            </a: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Etats</a:t>
            </a: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 Unis, avoir passport, avoir test covid-19 négatif au douane etc,</a:t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c’est pour celas que je fait la </a:t>
            </a: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sujétions</a:t>
            </a: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 de vérifier avec ce programmes a quelle endroit qu’il va arriver</a:t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Helvetica Neue"/>
                <a:ea typeface="Helvetica Neue"/>
                <a:cs typeface="Helvetica Neue"/>
                <a:sym typeface="Helvetica Neue"/>
              </a:rPr>
              <a:t>oui je sais , c’ est une prédiction rien de certain </a:t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g11a5617ab3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328275"/>
            <a:ext cx="4553774" cy="455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a5617ab37_0_4"/>
          <p:cNvSpPr txBox="1"/>
          <p:nvPr/>
        </p:nvSpPr>
        <p:spPr>
          <a:xfrm>
            <a:off x="2921875" y="2669625"/>
            <a:ext cx="175311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http://predict.ha</a:t>
            </a:r>
            <a:r>
              <a:rPr b="1" lang="en-US" sz="6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hub.org</a:t>
            </a:r>
            <a:r>
              <a:rPr b="1" lang="en-US" sz="6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seulement a changer le point 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Longitude et Latitude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et faire RUN PREDICTION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sur l’autre “slide”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vous aller avoir les info de Trois rivières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</p:txBody>
      </p:sp>
      <p:pic>
        <p:nvPicPr>
          <p:cNvPr id="72" name="Google Shape;72;g11a5617ab37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0" y="328275"/>
            <a:ext cx="4553774" cy="455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8627935" y="10444608"/>
            <a:ext cx="7128130" cy="560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Bureau de COGECO de Trois - Rivières</a:t>
            </a:r>
            <a:endParaRPr/>
          </a:p>
        </p:txBody>
      </p:sp>
      <p:pic>
        <p:nvPicPr>
          <p:cNvPr descr="Capture d’écran, le 2022-03-13 à 20.07.00.png" id="78" name="Google Shape;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247" y="842320"/>
            <a:ext cx="10911490" cy="935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328275"/>
            <a:ext cx="4553774" cy="455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