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25769" indent="-390769" algn="ctr">
              <a:spcBef>
                <a:spcPts val="0"/>
              </a:spcBef>
              <a:defRPr i="1" sz="3200"/>
            </a:lvl2pPr>
            <a:lvl3pPr marL="1660769" indent="-390769" algn="ctr">
              <a:spcBef>
                <a:spcPts val="0"/>
              </a:spcBef>
              <a:defRPr i="1" sz="3200"/>
            </a:lvl3pPr>
            <a:lvl4pPr marL="2295769" indent="-390769" algn="ctr">
              <a:spcBef>
                <a:spcPts val="0"/>
              </a:spcBef>
              <a:defRPr i="1" sz="3200"/>
            </a:lvl4pPr>
            <a:lvl5pPr marL="2930769" indent="-390769" algn="ctr">
              <a:spcBef>
                <a:spcPts val="0"/>
              </a:spcBef>
              <a:defRPr i="1"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ue d’une plage et de la mer à partir d’une dune de sable herbeus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ue d’une plage et de la mer à partir d’une dune de sable herbeuse"/>
          <p:cNvSpPr/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éron volant à basse altitude au-dessus d’une plage avec une petite clôture au premier plan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emin sablonneux entre deux collines qui mène à l’océ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min sablonneux entre deux collines qui mène à l’océ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éron volant à basse altitude au-dessus d’une plage avec une petite clôture au premier plan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ue d’une plage et de la mer à partir d’une dune de sable herbeus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178.JPG" descr="IMG_4178.JPG"/>
          <p:cNvPicPr>
            <a:picLocks noChangeAspect="1"/>
          </p:cNvPicPr>
          <p:nvPr/>
        </p:nvPicPr>
        <p:blipFill>
          <a:blip r:embed="rId2">
            <a:extLst/>
          </a:blip>
          <a:srcRect l="0" t="7653" r="0" b="14699"/>
          <a:stretch>
            <a:fillRect/>
          </a:stretch>
        </p:blipFill>
        <p:spPr>
          <a:xfrm>
            <a:off x="7803184" y="1288396"/>
            <a:ext cx="9791413" cy="1013689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éflecteur RADAR…"/>
          <p:cNvSpPr txBox="1"/>
          <p:nvPr/>
        </p:nvSpPr>
        <p:spPr>
          <a:xfrm>
            <a:off x="18044211" y="917543"/>
            <a:ext cx="5374337" cy="3723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3400" u="sng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 defTabSz="457200">
              <a:defRPr b="1" sz="3400" u="sng">
                <a:latin typeface="+mn-lt"/>
                <a:ea typeface="+mn-ea"/>
                <a:cs typeface="+mn-cs"/>
                <a:sym typeface="Helvetica Neue"/>
              </a:defRPr>
            </a:pPr>
            <a:r>
              <a:t>Réflecteur RADAR</a:t>
            </a:r>
          </a:p>
          <a:p>
            <a:pPr algn="l" defTabSz="457200"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 defTabSz="457200"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3 panneaux de 22 cm carré</a:t>
            </a:r>
          </a:p>
          <a:p>
            <a:pPr algn="l" defTabSz="457200"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Pour la fabrication</a:t>
            </a:r>
          </a:p>
          <a:p>
            <a:pPr algn="l" defTabSz="457200"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Recouvre de papier aluminium </a:t>
            </a:r>
          </a:p>
          <a:p>
            <a:pPr algn="l" defTabSz="457200"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Pour la réflection des ondes, </a:t>
            </a:r>
          </a:p>
          <a:p>
            <a:pPr algn="l" defTabSz="457200"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pour les radar des Avions</a:t>
            </a:r>
          </a:p>
        </p:txBody>
      </p:sp>
      <p:pic>
        <p:nvPicPr>
          <p:cNvPr id="121" name="Logo 2020 - Fond blanc.jpg" descr="Logo 2020 - Fond blan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811" y="745753"/>
            <a:ext cx="3723487" cy="3723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Capture d’écran, le 2022-03-06 à 14.59.06.png" descr="Capture d’écran, le 2022-03-06 à 14.59.0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960" y="4141271"/>
            <a:ext cx="6667501" cy="805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